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27" r:id="rId2"/>
    <p:sldId id="328" r:id="rId3"/>
    <p:sldId id="329" r:id="rId4"/>
    <p:sldId id="335" r:id="rId5"/>
    <p:sldId id="336" r:id="rId6"/>
    <p:sldId id="337" r:id="rId7"/>
  </p:sldIdLst>
  <p:sldSz cx="9144000" cy="5143500" type="screen16x9"/>
  <p:notesSz cx="6858000" cy="9144000"/>
  <p:defaultTextStyle>
    <a:defPPr>
      <a:defRPr lang="en-US"/>
    </a:defPPr>
    <a:lvl1pPr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56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28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00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72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362A"/>
    <a:srgbClr val="EBEE6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87" autoAdjust="0"/>
    <p:restoredTop sz="94660"/>
  </p:normalViewPr>
  <p:slideViewPr>
    <p:cSldViewPr snapToGrid="0" snapToObjects="1">
      <p:cViewPr varScale="1">
        <p:scale>
          <a:sx n="147" d="100"/>
          <a:sy n="147" d="100"/>
        </p:scale>
        <p:origin x="-59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57148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57148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BBF333F-1D2C-4E0B-A8EF-46F544FB2FB4}" type="datetimeFigureOut">
              <a:rPr lang="ru-RU"/>
              <a:pPr>
                <a:defRPr/>
              </a:pPr>
              <a:t>29.10.2020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57148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081D857-EDD5-4D5F-BF3E-5FBEF2E97E2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>
              <a:cs typeface="Arial" pitchFamily="34" charset="0"/>
            </a:endParaRPr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DF9B17-7E27-475E-A5A5-F4580F0F7DDB}" type="slidenum">
              <a:rPr lang="ru-RU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5563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>
              <a:cs typeface="Arial" pitchFamily="34" charset="0"/>
            </a:endParaRPr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DF9B17-7E27-475E-A5A5-F4580F0F7DDB}" type="slidenum">
              <a:rPr lang="ru-RU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5563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8324" y="2597266"/>
            <a:ext cx="5514509" cy="564404"/>
          </a:xfrm>
        </p:spPr>
        <p:txBody>
          <a:bodyPr/>
          <a:lstStyle>
            <a:lvl1pPr marL="0" marR="0" indent="0" defTabSz="45714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8324" y="3437383"/>
            <a:ext cx="5514509" cy="84873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902402" y="4521201"/>
            <a:ext cx="4193157" cy="381396"/>
          </a:xfrm>
        </p:spPr>
        <p:txBody>
          <a:bodyPr anchor="b">
            <a:normAutofit/>
          </a:bodyPr>
          <a:lstStyle>
            <a:lvl1pPr>
              <a:buNone/>
              <a:defRPr sz="1000" baseline="0"/>
            </a:lvl1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30731" y="258894"/>
            <a:ext cx="8543382" cy="76742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/>
          <p:nvPr/>
        </p:nvSpPr>
        <p:spPr>
          <a:xfrm>
            <a:off x="0" y="0"/>
            <a:ext cx="9144000" cy="4865688"/>
          </a:xfrm>
          <a:prstGeom prst="rect">
            <a:avLst/>
          </a:prstGeom>
          <a:solidFill>
            <a:srgbClr val="BFC5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defTabSz="4571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2"/>
          <p:cNvSpPr/>
          <p:nvPr/>
        </p:nvSpPr>
        <p:spPr>
          <a:xfrm>
            <a:off x="0" y="4875213"/>
            <a:ext cx="9144000" cy="2682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defTabSz="4571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17" descr="rzd_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0400" y="4883150"/>
            <a:ext cx="5730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573" y="1809637"/>
            <a:ext cx="7772400" cy="1125140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1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890588" y="2517775"/>
            <a:ext cx="5513387" cy="5651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defTabSz="457200" eaLnBrk="0" hangingPunct="0">
              <a:defRPr/>
            </a:pPr>
            <a:r>
              <a:rPr lang="ru-RU" sz="2200">
                <a:solidFill>
                  <a:srgbClr val="FFFFFF"/>
                </a:solidFill>
                <a:latin typeface="Verdana" pitchFamily="34" charset="0"/>
              </a:rPr>
              <a:t>Образец заголовка</a:t>
            </a:r>
            <a:endParaRPr lang="en-US" sz="22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902401" y="4521200"/>
            <a:ext cx="4193157" cy="381396"/>
          </a:xfrm>
        </p:spPr>
        <p:txBody>
          <a:bodyPr anchor="b">
            <a:normAutofit/>
          </a:bodyPr>
          <a:lstStyle>
            <a:lvl1pPr>
              <a:buNone/>
              <a:defRPr sz="1000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890030" y="2625757"/>
            <a:ext cx="5514509" cy="564404"/>
          </a:xfrm>
        </p:spPr>
        <p:txBody>
          <a:bodyPr/>
          <a:lstStyle>
            <a:lvl1pPr marL="0" marR="0" indent="0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/>
              <a:t>Образец заголовка</a:t>
            </a:r>
            <a:endParaRPr lang="en-US" noProof="0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898321" y="3437382"/>
            <a:ext cx="5514509" cy="84873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225" y="1354836"/>
            <a:ext cx="8529889" cy="3295634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30731" y="258894"/>
            <a:ext cx="8543382" cy="76742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225" y="1354836"/>
            <a:ext cx="8529889" cy="3295634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30731" y="258894"/>
            <a:ext cx="8543382" cy="76742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225" y="1354836"/>
            <a:ext cx="7094790" cy="3295634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30731" y="258894"/>
            <a:ext cx="8543382" cy="76742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130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656" y="1408859"/>
            <a:ext cx="1316459" cy="3241611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accent6"/>
                </a:solidFill>
              </a:defRPr>
            </a:lvl1pPr>
            <a:lvl2pPr marL="457148" indent="0">
              <a:buNone/>
              <a:defRPr sz="1200"/>
            </a:lvl2pPr>
            <a:lvl3pPr marL="914296" indent="0">
              <a:buNone/>
              <a:defRPr sz="1000"/>
            </a:lvl3pPr>
            <a:lvl4pPr marL="1371444" indent="0">
              <a:buNone/>
              <a:defRPr sz="900"/>
            </a:lvl4pPr>
            <a:lvl5pPr marL="1828592" indent="0">
              <a:buNone/>
              <a:defRPr sz="900"/>
            </a:lvl5pPr>
            <a:lvl6pPr marL="2285740" indent="0">
              <a:buNone/>
              <a:defRPr sz="900"/>
            </a:lvl6pPr>
            <a:lvl7pPr marL="2742888" indent="0">
              <a:buNone/>
              <a:defRPr sz="900"/>
            </a:lvl7pPr>
            <a:lvl8pPr marL="3200036" indent="0">
              <a:buNone/>
              <a:defRPr sz="900"/>
            </a:lvl8pPr>
            <a:lvl9pPr marL="3657184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225" y="1354836"/>
            <a:ext cx="7094790" cy="3295634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30731" y="258894"/>
            <a:ext cx="8543382" cy="76742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130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656" y="1408859"/>
            <a:ext cx="1316459" cy="3241611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accent6"/>
                </a:solidFill>
              </a:defRPr>
            </a:lvl1pPr>
            <a:lvl2pPr marL="457148" indent="0">
              <a:buNone/>
              <a:defRPr sz="1200"/>
            </a:lvl2pPr>
            <a:lvl3pPr marL="914296" indent="0">
              <a:buNone/>
              <a:defRPr sz="1000"/>
            </a:lvl3pPr>
            <a:lvl4pPr marL="1371444" indent="0">
              <a:buNone/>
              <a:defRPr sz="900"/>
            </a:lvl4pPr>
            <a:lvl5pPr marL="1828592" indent="0">
              <a:buNone/>
              <a:defRPr sz="900"/>
            </a:lvl5pPr>
            <a:lvl6pPr marL="2285740" indent="0">
              <a:buNone/>
              <a:defRPr sz="900"/>
            </a:lvl6pPr>
            <a:lvl7pPr marL="2742888" indent="0">
              <a:buNone/>
              <a:defRPr sz="900"/>
            </a:lvl7pPr>
            <a:lvl8pPr marL="3200036" indent="0">
              <a:buNone/>
              <a:defRPr sz="900"/>
            </a:lvl8pPr>
            <a:lvl9pPr marL="3657184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703" y="1345665"/>
            <a:ext cx="4206713" cy="328586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7643" y="1345665"/>
            <a:ext cx="4196473" cy="3285868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600"/>
            </a:lvl1pPr>
            <a:lvl2pPr marL="0" indent="0">
              <a:buFont typeface="Arial"/>
              <a:buNone/>
              <a:defRPr sz="1600"/>
            </a:lvl2pPr>
            <a:lvl3pPr marL="0" indent="0">
              <a:buFont typeface="Arial"/>
              <a:buNone/>
              <a:defRPr sz="1600"/>
            </a:lvl3pPr>
            <a:lvl4pPr marL="0" indent="0">
              <a:buFont typeface="Arial"/>
              <a:buNone/>
              <a:defRPr sz="1600"/>
            </a:lvl4pPr>
            <a:lvl5pPr marL="0" indent="0">
              <a:buFont typeface="Arial"/>
              <a:buNone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30731" y="258894"/>
            <a:ext cx="8543382" cy="76742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703" y="1352278"/>
            <a:ext cx="4206713" cy="327925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7643" y="1352278"/>
            <a:ext cx="4196473" cy="327925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30731" y="258894"/>
            <a:ext cx="8543382" cy="76742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7028" y="1284687"/>
            <a:ext cx="7013575" cy="334803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48" indent="0">
              <a:buNone/>
              <a:defRPr sz="2800"/>
            </a:lvl2pPr>
            <a:lvl3pPr marL="914296" indent="0">
              <a:buNone/>
              <a:defRPr sz="2400"/>
            </a:lvl3pPr>
            <a:lvl4pPr marL="1371444" indent="0">
              <a:buNone/>
              <a:defRPr sz="2000"/>
            </a:lvl4pPr>
            <a:lvl5pPr marL="1828592" indent="0">
              <a:buNone/>
              <a:defRPr sz="2000"/>
            </a:lvl5pPr>
            <a:lvl6pPr marL="2285740" indent="0">
              <a:buNone/>
              <a:defRPr sz="2000"/>
            </a:lvl6pPr>
            <a:lvl7pPr marL="2742888" indent="0">
              <a:buNone/>
              <a:defRPr sz="2000"/>
            </a:lvl7pPr>
            <a:lvl8pPr marL="3200036" indent="0">
              <a:buNone/>
              <a:defRPr sz="2000"/>
            </a:lvl8pPr>
            <a:lvl9pPr marL="3657184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656" y="1289803"/>
            <a:ext cx="1316459" cy="334292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rgbClr val="0066A1"/>
                </a:solidFill>
              </a:defRPr>
            </a:lvl1pPr>
            <a:lvl2pPr marL="457148" indent="0">
              <a:buNone/>
              <a:defRPr sz="1200"/>
            </a:lvl2pPr>
            <a:lvl3pPr marL="914296" indent="0">
              <a:buNone/>
              <a:defRPr sz="1000"/>
            </a:lvl3pPr>
            <a:lvl4pPr marL="1371444" indent="0">
              <a:buNone/>
              <a:defRPr sz="900"/>
            </a:lvl4pPr>
            <a:lvl5pPr marL="1828592" indent="0">
              <a:buNone/>
              <a:defRPr sz="900"/>
            </a:lvl5pPr>
            <a:lvl6pPr marL="2285740" indent="0">
              <a:buNone/>
              <a:defRPr sz="900"/>
            </a:lvl6pPr>
            <a:lvl7pPr marL="2742888" indent="0">
              <a:buNone/>
              <a:defRPr sz="900"/>
            </a:lvl7pPr>
            <a:lvl8pPr marL="3200036" indent="0">
              <a:buNone/>
              <a:defRPr sz="900"/>
            </a:lvl8pPr>
            <a:lvl9pPr marL="3657184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30731" y="258894"/>
            <a:ext cx="8543382" cy="76742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7029" y="1284685"/>
            <a:ext cx="4125913" cy="283368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48" indent="0">
              <a:buNone/>
              <a:defRPr sz="2800"/>
            </a:lvl2pPr>
            <a:lvl3pPr marL="914296" indent="0">
              <a:buNone/>
              <a:defRPr sz="2400"/>
            </a:lvl3pPr>
            <a:lvl4pPr marL="1371444" indent="0">
              <a:buNone/>
              <a:defRPr sz="2000"/>
            </a:lvl4pPr>
            <a:lvl5pPr marL="1828592" indent="0">
              <a:buNone/>
              <a:defRPr sz="2000"/>
            </a:lvl5pPr>
            <a:lvl6pPr marL="2285740" indent="0">
              <a:buNone/>
              <a:defRPr sz="2000"/>
            </a:lvl6pPr>
            <a:lvl7pPr marL="2742888" indent="0">
              <a:buNone/>
              <a:defRPr sz="2000"/>
            </a:lvl7pPr>
            <a:lvl8pPr marL="3200036" indent="0">
              <a:buNone/>
              <a:defRPr sz="2000"/>
            </a:lvl8pPr>
            <a:lvl9pPr marL="3657184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304" y="4242854"/>
            <a:ext cx="4214113" cy="515541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rgbClr val="0066A1"/>
                </a:solidFill>
              </a:defRPr>
            </a:lvl1pPr>
            <a:lvl2pPr marL="457148" indent="0">
              <a:buNone/>
              <a:defRPr sz="1200"/>
            </a:lvl2pPr>
            <a:lvl3pPr marL="914296" indent="0">
              <a:buNone/>
              <a:defRPr sz="1000"/>
            </a:lvl3pPr>
            <a:lvl4pPr marL="1371444" indent="0">
              <a:buNone/>
              <a:defRPr sz="900"/>
            </a:lvl4pPr>
            <a:lvl5pPr marL="1828592" indent="0">
              <a:buNone/>
              <a:defRPr sz="900"/>
            </a:lvl5pPr>
            <a:lvl6pPr marL="2285740" indent="0">
              <a:buNone/>
              <a:defRPr sz="900"/>
            </a:lvl6pPr>
            <a:lvl7pPr marL="2742888" indent="0">
              <a:buNone/>
              <a:defRPr sz="900"/>
            </a:lvl7pPr>
            <a:lvl8pPr marL="3200036" indent="0">
              <a:buNone/>
              <a:defRPr sz="900"/>
            </a:lvl8pPr>
            <a:lvl9pPr marL="3657184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30731" y="258894"/>
            <a:ext cx="8543382" cy="76742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131" name="Picture Placeholder 2"/>
          <p:cNvSpPr>
            <a:spLocks noGrp="1"/>
          </p:cNvSpPr>
          <p:nvPr>
            <p:ph type="pic" idx="10"/>
          </p:nvPr>
        </p:nvSpPr>
        <p:spPr>
          <a:xfrm>
            <a:off x="4667253" y="1285876"/>
            <a:ext cx="4125913" cy="283368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48" indent="0">
              <a:buNone/>
              <a:defRPr sz="2800"/>
            </a:lvl2pPr>
            <a:lvl3pPr marL="914296" indent="0">
              <a:buNone/>
              <a:defRPr sz="2400"/>
            </a:lvl3pPr>
            <a:lvl4pPr marL="1371444" indent="0">
              <a:buNone/>
              <a:defRPr sz="2000"/>
            </a:lvl4pPr>
            <a:lvl5pPr marL="1828592" indent="0">
              <a:buNone/>
              <a:defRPr sz="2000"/>
            </a:lvl5pPr>
            <a:lvl6pPr marL="2285740" indent="0">
              <a:buNone/>
              <a:defRPr sz="2000"/>
            </a:lvl6pPr>
            <a:lvl7pPr marL="2742888" indent="0">
              <a:buNone/>
              <a:defRPr sz="2000"/>
            </a:lvl7pPr>
            <a:lvl8pPr marL="3200036" indent="0">
              <a:buNone/>
              <a:defRPr sz="2000"/>
            </a:lvl8pPr>
            <a:lvl9pPr marL="3657184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32" name="Text Placeholder 3"/>
          <p:cNvSpPr>
            <a:spLocks noGrp="1"/>
          </p:cNvSpPr>
          <p:nvPr>
            <p:ph type="body" sz="half" idx="11"/>
          </p:nvPr>
        </p:nvSpPr>
        <p:spPr>
          <a:xfrm>
            <a:off x="4569528" y="4237429"/>
            <a:ext cx="4214113" cy="515541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rgbClr val="0066A1"/>
                </a:solidFill>
              </a:defRPr>
            </a:lvl1pPr>
            <a:lvl2pPr marL="457148" indent="0">
              <a:buNone/>
              <a:defRPr sz="1200"/>
            </a:lvl2pPr>
            <a:lvl3pPr marL="914296" indent="0">
              <a:buNone/>
              <a:defRPr sz="1000"/>
            </a:lvl3pPr>
            <a:lvl4pPr marL="1371444" indent="0">
              <a:buNone/>
              <a:defRPr sz="900"/>
            </a:lvl4pPr>
            <a:lvl5pPr marL="1828592" indent="0">
              <a:buNone/>
              <a:defRPr sz="900"/>
            </a:lvl5pPr>
            <a:lvl6pPr marL="2285740" indent="0">
              <a:buNone/>
              <a:defRPr sz="900"/>
            </a:lvl6pPr>
            <a:lvl7pPr marL="2742888" indent="0">
              <a:buNone/>
              <a:defRPr sz="900"/>
            </a:lvl7pPr>
            <a:lvl8pPr marL="3200036" indent="0">
              <a:buNone/>
              <a:defRPr sz="900"/>
            </a:lvl8pPr>
            <a:lvl9pPr marL="3657184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031875"/>
          </a:xfrm>
          <a:prstGeom prst="rect">
            <a:avLst/>
          </a:prstGeom>
          <a:solidFill>
            <a:srgbClr val="BFC5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defTabSz="4571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30188" y="206375"/>
            <a:ext cx="8543925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30188" y="1343025"/>
            <a:ext cx="8543925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Нажмите для редактирования</a:t>
            </a:r>
          </a:p>
          <a:p>
            <a:pPr lvl="0"/>
            <a:r>
              <a:rPr lang="ru-RU" altLang="ru-RU" smtClean="0"/>
              <a:t>Нажмите для ввода текста</a:t>
            </a:r>
            <a:endParaRPr lang="en-US" altLang="ru-RU" smtClean="0"/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1029" name="TextBox 6"/>
          <p:cNvSpPr txBox="1">
            <a:spLocks noChangeArrowheads="1"/>
          </p:cNvSpPr>
          <p:nvPr/>
        </p:nvSpPr>
        <p:spPr bwMode="auto">
          <a:xfrm>
            <a:off x="133350" y="100013"/>
            <a:ext cx="184150" cy="36988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1430" tIns="45715" rIns="91430" bIns="457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57148" eaLnBrk="1" hangingPunct="1">
              <a:defRPr/>
            </a:pPr>
            <a:endParaRPr lang="ru-RU" altLang="ru-RU" smtClean="0">
              <a:latin typeface="Verdana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0" y="4879975"/>
            <a:ext cx="9144000" cy="263525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lIns="91430" tIns="45715" rIns="91430" bIns="4571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457148" eaLnBrk="1" hangingPunct="1">
              <a:defRPr/>
            </a:pPr>
            <a:endParaRPr lang="ru-RU" altLang="ru-RU" smtClean="0">
              <a:solidFill>
                <a:srgbClr val="FFFFFF"/>
              </a:solidFill>
              <a:latin typeface="Verdana" charset="0"/>
            </a:endParaRP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201613" y="4937125"/>
            <a:ext cx="230187" cy="15398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>
            <a:spAutoFit/>
          </a:bodyPr>
          <a:lstStyle/>
          <a:p>
            <a:pPr algn="r" eaLnBrk="1" hangingPunct="1">
              <a:spcBef>
                <a:spcPct val="50000"/>
              </a:spcBef>
            </a:pPr>
            <a:fld id="{F475704D-53BA-435F-81F4-98BF27FE0BF5}" type="slidenum">
              <a:rPr lang="en-US" altLang="ru-RU" sz="1000">
                <a:latin typeface="Verdana" pitchFamily="34" charset="0"/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ru-RU" sz="1000">
              <a:latin typeface="Verdana" pitchFamily="34" charset="0"/>
            </a:endParaRPr>
          </a:p>
        </p:txBody>
      </p:sp>
      <p:pic>
        <p:nvPicPr>
          <p:cNvPr id="1032" name="Picture 17" descr="rzd_logo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280400" y="4883150"/>
            <a:ext cx="5730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3" name="Group 12"/>
          <p:cNvGrpSpPr>
            <a:grpSpLocks/>
          </p:cNvGrpSpPr>
          <p:nvPr/>
        </p:nvGrpSpPr>
        <p:grpSpPr bwMode="auto">
          <a:xfrm>
            <a:off x="-374650" y="-12700"/>
            <a:ext cx="366712" cy="2197100"/>
            <a:chOff x="-374650" y="-17463"/>
            <a:chExt cx="366712" cy="2930526"/>
          </a:xfrm>
        </p:grpSpPr>
        <p:sp>
          <p:nvSpPr>
            <p:cNvPr id="1034" name="Rectangle 13"/>
            <p:cNvSpPr>
              <a:spLocks noChangeArrowheads="1"/>
            </p:cNvSpPr>
            <p:nvPr userDrawn="1"/>
          </p:nvSpPr>
          <p:spPr bwMode="auto">
            <a:xfrm>
              <a:off x="-374650" y="-17463"/>
              <a:ext cx="366712" cy="366316"/>
            </a:xfrm>
            <a:prstGeom prst="rect">
              <a:avLst/>
            </a:prstGeom>
            <a:solidFill>
              <a:srgbClr val="CD202C"/>
            </a:soli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defTabSz="457148" eaLnBrk="1" hangingPunct="1">
                <a:defRPr/>
              </a:pPr>
              <a:endParaRPr lang="ru-RU" altLang="ru-RU" smtClean="0">
                <a:solidFill>
                  <a:srgbClr val="FFFFFF"/>
                </a:solidFill>
                <a:latin typeface="Verdana" charset="0"/>
              </a:endParaRPr>
            </a:p>
          </p:txBody>
        </p:sp>
        <p:sp>
          <p:nvSpPr>
            <p:cNvPr id="1035" name="Rectangle 14"/>
            <p:cNvSpPr>
              <a:spLocks noChangeArrowheads="1"/>
            </p:cNvSpPr>
            <p:nvPr userDrawn="1"/>
          </p:nvSpPr>
          <p:spPr bwMode="auto">
            <a:xfrm>
              <a:off x="-374650" y="348853"/>
              <a:ext cx="366712" cy="366315"/>
            </a:xfrm>
            <a:prstGeom prst="rect">
              <a:avLst/>
            </a:prstGeom>
            <a:solidFill>
              <a:srgbClr val="455D70"/>
            </a:soli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defTabSz="457148" eaLnBrk="1" hangingPunct="1">
                <a:defRPr/>
              </a:pPr>
              <a:endParaRPr lang="ru-RU" altLang="ru-RU" smtClean="0">
                <a:solidFill>
                  <a:srgbClr val="FFFFFF"/>
                </a:solidFill>
                <a:latin typeface="Verdana" charset="0"/>
              </a:endParaRPr>
            </a:p>
          </p:txBody>
        </p:sp>
        <p:sp>
          <p:nvSpPr>
            <p:cNvPr id="1036" name="Rectangle 15"/>
            <p:cNvSpPr>
              <a:spLocks noChangeArrowheads="1"/>
            </p:cNvSpPr>
            <p:nvPr userDrawn="1"/>
          </p:nvSpPr>
          <p:spPr bwMode="auto">
            <a:xfrm>
              <a:off x="-374650" y="715169"/>
              <a:ext cx="366712" cy="368433"/>
            </a:xfrm>
            <a:prstGeom prst="rect">
              <a:avLst/>
            </a:prstGeom>
            <a:solidFill>
              <a:srgbClr val="68798B"/>
            </a:soli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defTabSz="457148" eaLnBrk="1" hangingPunct="1">
                <a:defRPr/>
              </a:pPr>
              <a:endParaRPr lang="ru-RU" altLang="ru-RU" smtClean="0">
                <a:solidFill>
                  <a:srgbClr val="FFFFFF"/>
                </a:solidFill>
                <a:latin typeface="Verdana" charset="0"/>
              </a:endParaRPr>
            </a:p>
          </p:txBody>
        </p:sp>
        <p:sp>
          <p:nvSpPr>
            <p:cNvPr id="1037" name="Rectangle 16"/>
            <p:cNvSpPr>
              <a:spLocks noChangeArrowheads="1"/>
            </p:cNvSpPr>
            <p:nvPr userDrawn="1"/>
          </p:nvSpPr>
          <p:spPr bwMode="auto">
            <a:xfrm>
              <a:off x="-374650" y="1081485"/>
              <a:ext cx="366712" cy="366315"/>
            </a:xfrm>
            <a:prstGeom prst="rect">
              <a:avLst/>
            </a:prstGeom>
            <a:solidFill>
              <a:srgbClr val="909CAA"/>
            </a:soli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defTabSz="457148" eaLnBrk="1" hangingPunct="1">
                <a:defRPr/>
              </a:pPr>
              <a:endParaRPr lang="ru-RU" altLang="ru-RU" smtClean="0">
                <a:solidFill>
                  <a:srgbClr val="FFFFFF"/>
                </a:solidFill>
                <a:latin typeface="Verdana" charset="0"/>
              </a:endParaRPr>
            </a:p>
          </p:txBody>
        </p:sp>
        <p:sp>
          <p:nvSpPr>
            <p:cNvPr id="1038" name="Rectangle 17"/>
            <p:cNvSpPr>
              <a:spLocks noChangeArrowheads="1"/>
            </p:cNvSpPr>
            <p:nvPr userDrawn="1"/>
          </p:nvSpPr>
          <p:spPr bwMode="auto">
            <a:xfrm>
              <a:off x="-374650" y="1447800"/>
              <a:ext cx="366712" cy="366316"/>
            </a:xfrm>
            <a:prstGeom prst="rect">
              <a:avLst/>
            </a:prstGeom>
            <a:solidFill>
              <a:srgbClr val="BFC5CE"/>
            </a:soli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defTabSz="457148" eaLnBrk="1" hangingPunct="1">
                <a:defRPr/>
              </a:pPr>
              <a:endParaRPr lang="ru-RU" altLang="ru-RU" smtClean="0">
                <a:solidFill>
                  <a:srgbClr val="FFFFFF"/>
                </a:solidFill>
                <a:latin typeface="Verdana" charset="0"/>
              </a:endParaRPr>
            </a:p>
          </p:txBody>
        </p:sp>
        <p:sp>
          <p:nvSpPr>
            <p:cNvPr id="1039" name="Rectangle 18"/>
            <p:cNvSpPr>
              <a:spLocks noChangeArrowheads="1"/>
            </p:cNvSpPr>
            <p:nvPr userDrawn="1"/>
          </p:nvSpPr>
          <p:spPr bwMode="auto">
            <a:xfrm>
              <a:off x="-374650" y="1814116"/>
              <a:ext cx="366712" cy="366315"/>
            </a:xfrm>
            <a:prstGeom prst="rect">
              <a:avLst/>
            </a:prstGeom>
            <a:solidFill>
              <a:srgbClr val="A3A86B"/>
            </a:soli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defTabSz="457148" eaLnBrk="1" hangingPunct="1">
                <a:defRPr/>
              </a:pPr>
              <a:endParaRPr lang="ru-RU" altLang="ru-RU" smtClean="0">
                <a:solidFill>
                  <a:srgbClr val="FFFFFF"/>
                </a:solidFill>
                <a:latin typeface="Verdana" charset="0"/>
              </a:endParaRPr>
            </a:p>
          </p:txBody>
        </p:sp>
        <p:sp>
          <p:nvSpPr>
            <p:cNvPr id="1040" name="Rectangle 19"/>
            <p:cNvSpPr>
              <a:spLocks noChangeArrowheads="1"/>
            </p:cNvSpPr>
            <p:nvPr userDrawn="1"/>
          </p:nvSpPr>
          <p:spPr bwMode="auto">
            <a:xfrm>
              <a:off x="-374650" y="2180432"/>
              <a:ext cx="366712" cy="368433"/>
            </a:xfrm>
            <a:prstGeom prst="rect">
              <a:avLst/>
            </a:prstGeom>
            <a:solidFill>
              <a:srgbClr val="D3D7BD"/>
            </a:soli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defTabSz="457148" eaLnBrk="1" hangingPunct="1">
                <a:defRPr/>
              </a:pPr>
              <a:endParaRPr lang="ru-RU" altLang="ru-RU" smtClean="0">
                <a:solidFill>
                  <a:srgbClr val="FFFFFF"/>
                </a:solidFill>
                <a:latin typeface="Verdana" charset="0"/>
              </a:endParaRPr>
            </a:p>
          </p:txBody>
        </p:sp>
        <p:sp>
          <p:nvSpPr>
            <p:cNvPr id="1041" name="Rectangle 20"/>
            <p:cNvSpPr>
              <a:spLocks noChangeArrowheads="1"/>
            </p:cNvSpPr>
            <p:nvPr userDrawn="1"/>
          </p:nvSpPr>
          <p:spPr bwMode="auto">
            <a:xfrm>
              <a:off x="-374650" y="2546748"/>
              <a:ext cx="366712" cy="366315"/>
            </a:xfrm>
            <a:prstGeom prst="rect">
              <a:avLst/>
            </a:prstGeom>
            <a:solidFill>
              <a:srgbClr val="0066A1"/>
            </a:solidFill>
            <a:ln>
              <a:noFill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  <a:ex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defTabSz="457148" eaLnBrk="1" hangingPunct="1">
                <a:defRPr/>
              </a:pPr>
              <a:endParaRPr lang="ru-RU" altLang="ru-RU" smtClean="0">
                <a:solidFill>
                  <a:srgbClr val="FFFFFF"/>
                </a:solidFill>
                <a:latin typeface="Verdana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</p:sldLayoutIdLst>
  <p:txStyles>
    <p:titleStyle>
      <a:lvl1pPr algn="l" defTabSz="455613" rtl="0" eaLnBrk="0" fontAlgn="base" hangingPunct="0">
        <a:spcBef>
          <a:spcPct val="0"/>
        </a:spcBef>
        <a:spcAft>
          <a:spcPct val="0"/>
        </a:spcAft>
        <a:defRPr sz="2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defTabSz="455613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ＭＳ Ｐゴシック" charset="-128"/>
          <a:cs typeface="ＭＳ Ｐゴシック" charset="-128"/>
        </a:defRPr>
      </a:lvl2pPr>
      <a:lvl3pPr algn="l" defTabSz="455613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ＭＳ Ｐゴシック" charset="-128"/>
          <a:cs typeface="ＭＳ Ｐゴシック" charset="-128"/>
        </a:defRPr>
      </a:lvl3pPr>
      <a:lvl4pPr algn="l" defTabSz="455613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ＭＳ Ｐゴシック" charset="-128"/>
          <a:cs typeface="ＭＳ Ｐゴシック" charset="-128"/>
        </a:defRPr>
      </a:lvl4pPr>
      <a:lvl5pPr algn="l" defTabSz="455613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ＭＳ Ｐゴシック" charset="-128"/>
          <a:cs typeface="ＭＳ Ｐゴシック" charset="-128"/>
        </a:defRPr>
      </a:lvl5pPr>
      <a:lvl6pPr marL="457148" algn="l" defTabSz="457148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ＭＳ Ｐゴシック" charset="-128"/>
          <a:cs typeface="ＭＳ Ｐゴシック" charset="-128"/>
        </a:defRPr>
      </a:lvl6pPr>
      <a:lvl7pPr marL="914296" algn="l" defTabSz="457148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ＭＳ Ｐゴシック" charset="-128"/>
          <a:cs typeface="ＭＳ Ｐゴシック" charset="-128"/>
        </a:defRPr>
      </a:lvl7pPr>
      <a:lvl8pPr marL="1371444" algn="l" defTabSz="457148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ＭＳ Ｐゴシック" charset="-128"/>
          <a:cs typeface="ＭＳ Ｐゴシック" charset="-128"/>
        </a:defRPr>
      </a:lvl8pPr>
      <a:lvl9pPr marL="1828592" algn="l" defTabSz="457148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ＭＳ Ｐゴシック" charset="-128"/>
          <a:cs typeface="ＭＳ Ｐゴシック" charset="-128"/>
        </a:defRPr>
      </a:lvl9pPr>
    </p:titleStyle>
    <p:bodyStyle>
      <a:lvl1pPr marL="341313" indent="-3413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1363" indent="-28416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1413" indent="-2270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598613" indent="-2270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5813" indent="-2270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314" indent="-228574" algn="l" defTabSz="45714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62" indent="-228574" algn="l" defTabSz="45714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10" indent="-228574" algn="l" defTabSz="45714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58" indent="-228574" algn="l" defTabSz="45714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457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6" algn="l" defTabSz="457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4" algn="l" defTabSz="457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2" algn="l" defTabSz="457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0" algn="l" defTabSz="457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8" algn="l" defTabSz="457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6" algn="l" defTabSz="457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84" algn="l" defTabSz="457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9" descr="C:\Natarius\RZD 2014\Август\16x9\titl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9525"/>
            <a:ext cx="914400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7" descr="E:\2017\Февраль\ПРЕЗЕНТАЦИИ ШАБЛОНЫ для Ц\ppt\слайд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Subtitle 6"/>
          <p:cNvSpPr>
            <a:spLocks noGrp="1"/>
          </p:cNvSpPr>
          <p:nvPr>
            <p:ph type="subTitle" idx="1"/>
          </p:nvPr>
        </p:nvSpPr>
        <p:spPr>
          <a:xfrm>
            <a:off x="63066" y="3369585"/>
            <a:ext cx="4781308" cy="1660947"/>
          </a:xfrm>
        </p:spPr>
        <p:txBody>
          <a:bodyPr/>
          <a:lstStyle/>
          <a:p>
            <a:pPr eaLnBrk="1" hangingPunct="1"/>
            <a:r>
              <a:rPr kumimoji="0" lang="ru-RU" sz="1400" dirty="0" smtClean="0">
                <a:ea typeface="Arial" pitchFamily="34" charset="0"/>
              </a:rPr>
              <a:t>Команда </a:t>
            </a:r>
            <a:r>
              <a:rPr kumimoji="0" lang="ru-RU" sz="1400" dirty="0" err="1" smtClean="0">
                <a:ea typeface="Arial" pitchFamily="34" charset="0"/>
              </a:rPr>
              <a:t>Западно-Сибирской</a:t>
            </a:r>
            <a:r>
              <a:rPr kumimoji="0" lang="ru-RU" sz="1400" dirty="0" smtClean="0">
                <a:ea typeface="Arial" pitchFamily="34" charset="0"/>
              </a:rPr>
              <a:t> железной дороги КАНТ и КО</a:t>
            </a:r>
            <a:endParaRPr kumimoji="0" lang="en-US" sz="1400" dirty="0">
              <a:ea typeface="Arial" pitchFamily="34" charset="0"/>
            </a:endParaRPr>
          </a:p>
        </p:txBody>
      </p:sp>
      <p:sp>
        <p:nvSpPr>
          <p:cNvPr id="14341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131840" y="4731990"/>
            <a:ext cx="2657475" cy="239043"/>
          </a:xfrm>
        </p:spPr>
        <p:txBody>
          <a:bodyPr>
            <a:noAutofit/>
          </a:bodyPr>
          <a:lstStyle/>
          <a:p>
            <a:pPr algn="ctr" eaLnBrk="1" hangingPunct="1"/>
            <a:r>
              <a:rPr kumimoji="0" lang="ru-RU" sz="1400" dirty="0" smtClean="0">
                <a:ea typeface="Arial" pitchFamily="34" charset="0"/>
              </a:rPr>
              <a:t>2020 </a:t>
            </a:r>
            <a:r>
              <a:rPr kumimoji="0" lang="ru-RU" sz="1400" dirty="0">
                <a:ea typeface="Arial" pitchFamily="34" charset="0"/>
              </a:rPr>
              <a:t>год</a:t>
            </a:r>
            <a:endParaRPr kumimoji="0" lang="en-US" sz="1400" dirty="0">
              <a:ea typeface="Arial" pitchFamily="34" charset="0"/>
            </a:endParaRPr>
          </a:p>
        </p:txBody>
      </p:sp>
      <p:sp>
        <p:nvSpPr>
          <p:cNvPr id="14342" name="Заголовок 2"/>
          <p:cNvSpPr>
            <a:spLocks noGrp="1"/>
          </p:cNvSpPr>
          <p:nvPr>
            <p:ph type="ctrTitle"/>
          </p:nvPr>
        </p:nvSpPr>
        <p:spPr>
          <a:xfrm>
            <a:off x="800740" y="2259060"/>
            <a:ext cx="5904656" cy="1247155"/>
          </a:xfrm>
        </p:spPr>
        <p:txBody>
          <a:bodyPr/>
          <a:lstStyle/>
          <a:p>
            <a:pPr algn="ctr"/>
            <a:r>
              <a:rPr kumimoji="0" lang="ru-RU" sz="2000" dirty="0">
                <a:ea typeface="Arial" pitchFamily="34" charset="0"/>
              </a:rPr>
              <a:t/>
            </a:r>
            <a:br>
              <a:rPr kumimoji="0" lang="ru-RU" sz="2000" dirty="0">
                <a:ea typeface="Arial" pitchFamily="34" charset="0"/>
              </a:rPr>
            </a:br>
            <a:r>
              <a:rPr lang="ru-RU" sz="1200" b="1" dirty="0" smtClean="0"/>
              <a:t>Перечень системных мер/мероприятий по трансформации подготовки и проведения отборочных туров Викторины на знание ПТЭ на уровне железной дороги ОАО «РЖД»</a:t>
            </a:r>
            <a:endParaRPr kumimoji="0" lang="ru-RU" sz="1200" dirty="0">
              <a:ea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627762"/>
            <a:ext cx="4296244" cy="3022708"/>
          </a:xfrm>
        </p:spPr>
        <p:txBody>
          <a:bodyPr/>
          <a:lstStyle/>
          <a:p>
            <a:pPr algn="ctr"/>
            <a:r>
              <a:rPr lang="ru-RU" sz="2000" dirty="0" smtClean="0"/>
              <a:t>повышение эффективности подготовки и проведения отборочных туров Викторины на знание ПТЭ на уровне железной дороги в ОАО «РЖД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4227" y="258894"/>
            <a:ext cx="8529886" cy="76742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Цель</a:t>
            </a:r>
            <a:r>
              <a:rPr lang="ru-RU" sz="3600" dirty="0" smtClean="0"/>
              <a:t>:</a:t>
            </a:r>
            <a:endParaRPr lang="ru-RU" sz="3600" dirty="0"/>
          </a:p>
        </p:txBody>
      </p:sp>
      <p:pic>
        <p:nvPicPr>
          <p:cNvPr id="3074" name="Picture 2" descr="https://alexandria.kharkov.ua/files/kontex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502" y="258894"/>
            <a:ext cx="5318235" cy="39886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44226" y="1354836"/>
            <a:ext cx="5235689" cy="3295634"/>
          </a:xfrm>
        </p:spPr>
        <p:txBody>
          <a:bodyPr/>
          <a:lstStyle/>
          <a:p>
            <a:pPr marL="342900" indent="-342900">
              <a:buAutoNum type="arabicParenR"/>
            </a:pPr>
            <a:r>
              <a:rPr lang="ru-RU" dirty="0" smtClean="0"/>
              <a:t>Отборочные туры в структурных подразделения и дирекциях проводить в срок до </a:t>
            </a:r>
            <a:r>
              <a:rPr lang="ru-RU" smtClean="0"/>
              <a:t>1 марта;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Отборочные туры в структурных подразделения и дирекциях проводить с использованием практических задач на применение знаний по ПТЭ;</a:t>
            </a:r>
          </a:p>
          <a:p>
            <a:pPr marL="342900" indent="-342900">
              <a:buAutoNum type="arabicParenR" startAt="2"/>
            </a:pPr>
            <a:r>
              <a:rPr lang="ru-RU" dirty="0" smtClean="0"/>
              <a:t>Призерам дорожного уровня автоматически засчитывать периодическую аттестацию по ПТЭ;</a:t>
            </a:r>
          </a:p>
          <a:p>
            <a:pPr marL="342900" indent="-342900">
              <a:buAutoNum type="arabicParenR" startAt="3"/>
            </a:pPr>
            <a:r>
              <a:rPr lang="ru-RU" dirty="0" smtClean="0"/>
              <a:t>Призерам дорожного уровня выдавать «Паспорт доверия»;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Мероприятия: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49" name="Picture 1" descr="D:\На конкурс 2017\для презентации\11111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8532" y="1026320"/>
            <a:ext cx="3855530" cy="34622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44226" y="1354836"/>
            <a:ext cx="5235689" cy="3295634"/>
          </a:xfrm>
        </p:spPr>
        <p:txBody>
          <a:bodyPr/>
          <a:lstStyle/>
          <a:p>
            <a:pPr marL="342900" indent="-342900">
              <a:buAutoNum type="arabicParenR" startAt="5"/>
            </a:pPr>
            <a:r>
              <a:rPr lang="ru-RU" dirty="0" smtClean="0"/>
              <a:t>Призерам дорожного уровня предоставлять путевки выходного дня на льготных условиях с санатории и профилактории дороги;</a:t>
            </a:r>
          </a:p>
          <a:p>
            <a:pPr marL="342900" indent="-342900">
              <a:buAutoNum type="arabicParenR" startAt="5"/>
            </a:pPr>
            <a:r>
              <a:rPr lang="ru-RU" dirty="0" smtClean="0"/>
              <a:t>Призерам дорожного уровня предоставлять дополнительный день к ежегодному оплачиваемому отпуску;</a:t>
            </a:r>
          </a:p>
          <a:p>
            <a:pPr marL="342900" indent="-342900">
              <a:buAutoNum type="arabicParenR" startAt="5"/>
            </a:pPr>
            <a:r>
              <a:rPr lang="ru-RU" dirty="0" smtClean="0"/>
              <a:t>Победителей дорожного уровня размещать на сайтах дороги в разделе «Доска почета», «Победители Викторины на знание ПТЭ» и т.п.;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Мероприятия: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49" name="Picture 1" descr="D:\На конкурс 2017\для презентации\11111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8532" y="1026320"/>
            <a:ext cx="3855530" cy="34622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30731" y="1303506"/>
            <a:ext cx="5235689" cy="3352800"/>
          </a:xfrm>
        </p:spPr>
        <p:txBody>
          <a:bodyPr/>
          <a:lstStyle/>
          <a:p>
            <a:pPr marL="342900" indent="-342900">
              <a:buAutoNum type="arabicParenR" startAt="8"/>
            </a:pPr>
            <a:r>
              <a:rPr lang="ru-RU" dirty="0" smtClean="0"/>
              <a:t>Имена </a:t>
            </a:r>
            <a:r>
              <a:rPr lang="ru-RU" b="1" dirty="0" smtClean="0"/>
              <a:t>золотых </a:t>
            </a:r>
            <a:r>
              <a:rPr lang="ru-RU" b="1" dirty="0" smtClean="0"/>
              <a:t>экспертов </a:t>
            </a:r>
            <a:r>
              <a:rPr lang="ru-RU" dirty="0" smtClean="0"/>
              <a:t>Викторин </a:t>
            </a:r>
            <a:r>
              <a:rPr lang="ru-RU" dirty="0" smtClean="0"/>
              <a:t>на знание ПТЭ размещать на кузовах локомотивов пассажирских поездов </a:t>
            </a:r>
            <a:r>
              <a:rPr lang="ru-RU" dirty="0" smtClean="0"/>
              <a:t>и </a:t>
            </a:r>
            <a:r>
              <a:rPr lang="ru-RU" smtClean="0"/>
              <a:t>пассажирских </a:t>
            </a:r>
            <a:r>
              <a:rPr lang="ru-RU" smtClean="0"/>
              <a:t>вагонах;</a:t>
            </a:r>
            <a:endParaRPr lang="ru-RU" dirty="0" smtClean="0"/>
          </a:p>
          <a:p>
            <a:pPr marL="342900" indent="-342900">
              <a:buAutoNum type="arabicParenR" startAt="8"/>
            </a:pPr>
            <a:r>
              <a:rPr lang="ru-RU" dirty="0" smtClean="0"/>
              <a:t>Организовать периодические сборы дорожной команды, на период подготовки к сетевой викторине на знание ПТЭ, общей продолжительностью не менее 14 дней;</a:t>
            </a:r>
          </a:p>
          <a:p>
            <a:pPr marL="342900" indent="-342900">
              <a:buAutoNum type="arabicParenR" startAt="8"/>
            </a:pPr>
            <a:r>
              <a:rPr lang="ru-RU" dirty="0" smtClean="0"/>
              <a:t> Домашние задания для сетевых викторин должны иметь возможность практического применения;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Мероприятия: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49" name="Picture 1" descr="D:\На конкурс 2017\для презентации\11111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8532" y="1026320"/>
            <a:ext cx="3855530" cy="34622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9" descr="C:\Natarius\RZD 2014\Август\16x9\titl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9525"/>
            <a:ext cx="914400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7" descr="E:\2017\Февраль\ПРЕЗЕНТАЦИИ ШАБЛОНЫ для Ц\ppt\слайд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Subtitle 6"/>
          <p:cNvSpPr>
            <a:spLocks noGrp="1"/>
          </p:cNvSpPr>
          <p:nvPr>
            <p:ph type="subTitle" idx="1"/>
          </p:nvPr>
        </p:nvSpPr>
        <p:spPr>
          <a:xfrm>
            <a:off x="63066" y="3369585"/>
            <a:ext cx="4781308" cy="1660947"/>
          </a:xfrm>
        </p:spPr>
        <p:txBody>
          <a:bodyPr/>
          <a:lstStyle/>
          <a:p>
            <a:pPr eaLnBrk="1" hangingPunct="1"/>
            <a:r>
              <a:rPr kumimoji="0" lang="ru-RU" sz="1400" dirty="0" smtClean="0">
                <a:ea typeface="Arial" pitchFamily="34" charset="0"/>
              </a:rPr>
              <a:t>Команда </a:t>
            </a:r>
            <a:r>
              <a:rPr kumimoji="0" lang="ru-RU" sz="1400" dirty="0" err="1" smtClean="0">
                <a:ea typeface="Arial" pitchFamily="34" charset="0"/>
              </a:rPr>
              <a:t>Западно-Сибирской</a:t>
            </a:r>
            <a:r>
              <a:rPr kumimoji="0" lang="ru-RU" sz="1400" dirty="0" smtClean="0">
                <a:ea typeface="Arial" pitchFamily="34" charset="0"/>
              </a:rPr>
              <a:t> железной дороги КАНТ и КО</a:t>
            </a:r>
            <a:endParaRPr kumimoji="0" lang="en-US" sz="1400" dirty="0">
              <a:ea typeface="Arial" pitchFamily="34" charset="0"/>
            </a:endParaRPr>
          </a:p>
        </p:txBody>
      </p:sp>
      <p:sp>
        <p:nvSpPr>
          <p:cNvPr id="14341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131840" y="4731990"/>
            <a:ext cx="2657475" cy="239043"/>
          </a:xfrm>
        </p:spPr>
        <p:txBody>
          <a:bodyPr>
            <a:noAutofit/>
          </a:bodyPr>
          <a:lstStyle/>
          <a:p>
            <a:pPr algn="ctr" eaLnBrk="1" hangingPunct="1"/>
            <a:r>
              <a:rPr kumimoji="0" lang="ru-RU" sz="1400" dirty="0" smtClean="0">
                <a:ea typeface="Arial" pitchFamily="34" charset="0"/>
              </a:rPr>
              <a:t>2020 </a:t>
            </a:r>
            <a:r>
              <a:rPr kumimoji="0" lang="ru-RU" sz="1400" dirty="0">
                <a:ea typeface="Arial" pitchFamily="34" charset="0"/>
              </a:rPr>
              <a:t>год</a:t>
            </a:r>
            <a:endParaRPr kumimoji="0" lang="en-US" sz="1400" dirty="0">
              <a:ea typeface="Arial" pitchFamily="34" charset="0"/>
            </a:endParaRPr>
          </a:p>
        </p:txBody>
      </p:sp>
      <p:sp>
        <p:nvSpPr>
          <p:cNvPr id="14342" name="Заголовок 2"/>
          <p:cNvSpPr>
            <a:spLocks noGrp="1"/>
          </p:cNvSpPr>
          <p:nvPr>
            <p:ph type="ctrTitle"/>
          </p:nvPr>
        </p:nvSpPr>
        <p:spPr>
          <a:xfrm>
            <a:off x="800740" y="2259060"/>
            <a:ext cx="5904656" cy="1247155"/>
          </a:xfrm>
        </p:spPr>
        <p:txBody>
          <a:bodyPr/>
          <a:lstStyle/>
          <a:p>
            <a:pPr algn="ctr"/>
            <a:r>
              <a:rPr kumimoji="0" lang="ru-RU" sz="2000" dirty="0">
                <a:ea typeface="Arial" pitchFamily="34" charset="0"/>
              </a:rPr>
              <a:t/>
            </a:r>
            <a:br>
              <a:rPr kumimoji="0" lang="ru-RU" sz="2000" dirty="0">
                <a:ea typeface="Arial" pitchFamily="34" charset="0"/>
              </a:rPr>
            </a:br>
            <a:r>
              <a:rPr lang="ru-RU" sz="1200" b="1" dirty="0" smtClean="0"/>
              <a:t>Перечень системных мер/мероприятий по трансформации подготовки и проведения отборочных туров Викторины на знание ПТЭ на уровне железной дороги ОАО «РЖД»</a:t>
            </a:r>
            <a:endParaRPr kumimoji="0" lang="ru-RU" sz="1200" dirty="0">
              <a:ea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презентации">
  <a:themeElements>
    <a:clrScheme name="RZD">
      <a:dk1>
        <a:sysClr val="windowText" lastClr="000000"/>
      </a:dk1>
      <a:lt1>
        <a:sysClr val="window" lastClr="FFFFFF"/>
      </a:lt1>
      <a:dk2>
        <a:srgbClr val="455D70"/>
      </a:dk2>
      <a:lt2>
        <a:srgbClr val="EEECE1"/>
      </a:lt2>
      <a:accent1>
        <a:srgbClr val="455D70"/>
      </a:accent1>
      <a:accent2>
        <a:srgbClr val="68798B"/>
      </a:accent2>
      <a:accent3>
        <a:srgbClr val="909CAA"/>
      </a:accent3>
      <a:accent4>
        <a:srgbClr val="A3A86B"/>
      </a:accent4>
      <a:accent5>
        <a:srgbClr val="D3D7BD"/>
      </a:accent5>
      <a:accent6>
        <a:srgbClr val="0066A1"/>
      </a:accent6>
      <a:hlink>
        <a:srgbClr val="455D70"/>
      </a:hlink>
      <a:folHlink>
        <a:srgbClr val="909CA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</Template>
  <TotalTime>2991</TotalTime>
  <Words>199</Words>
  <Application>Microsoft Office PowerPoint</Application>
  <PresentationFormat>Экран (16:9)</PresentationFormat>
  <Paragraphs>23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Шаблон презентации</vt:lpstr>
      <vt:lpstr> Перечень системных мер/мероприятий по трансформации подготовки и проведения отборочных туров Викторины на знание ПТЭ на уровне железной дороги ОАО «РЖД»</vt:lpstr>
      <vt:lpstr>Цель:</vt:lpstr>
      <vt:lpstr>Мероприятия: </vt:lpstr>
      <vt:lpstr>Мероприятия: </vt:lpstr>
      <vt:lpstr>Мероприятия: </vt:lpstr>
      <vt:lpstr> Перечень системных мер/мероприятий по трансформации подготовки и проведения отборочных туров Викторины на знание ПТЭ на уровне железной дороги ОАО «РЖД»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Представляем Вам  новый шаблон презентации РЖД</dc:title>
  <dc:creator>1</dc:creator>
  <cp:lastModifiedBy>Intel</cp:lastModifiedBy>
  <cp:revision>120</cp:revision>
  <dcterms:created xsi:type="dcterms:W3CDTF">2011-03-11T08:51:56Z</dcterms:created>
  <dcterms:modified xsi:type="dcterms:W3CDTF">2020-10-29T07:47:19Z</dcterms:modified>
</cp:coreProperties>
</file>